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16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_000" initials="c" lastIdx="5" clrIdx="0">
    <p:extLst>
      <p:ext uri="{19B8F6BF-5375-455C-9EA6-DF929625EA0E}">
        <p15:presenceInfo xmlns:p15="http://schemas.microsoft.com/office/powerpoint/2012/main" userId="52a8a6c84e3a3bf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10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3" d="100"/>
        <a:sy n="163" d="100"/>
      </p:scale>
      <p:origin x="0" y="6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258A0-DE85-4EDC-AF72-95521A7797BE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DB4CD-2BCA-4F3D-900F-459F64B4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6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6DBDAA-DD22-46C6-A55B-805E458C2499}" type="datetime1">
              <a:rPr lang="en-US" smtClean="0"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This Document is Privileged and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39A90F-5E06-4854-8446-659441A2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18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B1B827-33F9-499D-9051-D54360CD4337}" type="datetime1">
              <a:rPr lang="en-US" smtClean="0"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This Document is Privileged and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39A90F-5E06-4854-8446-659441A2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92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341BCA-AE2D-4B83-8B50-A968932AF535}" type="datetime1">
              <a:rPr lang="en-US" smtClean="0"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This Document is Privileged and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39A90F-5E06-4854-8446-659441A2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6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_WRA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D71A2A-BF89-4733-A5AC-981C0C246EF4}" type="datetime1">
              <a:rPr lang="en-US" smtClean="0"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This Document is Privileged and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39A90F-5E06-4854-8446-659441A2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43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0C0EAA-460D-40F8-B2BD-7391359251B3}" type="datetime1">
              <a:rPr lang="en-US" smtClean="0"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This Document is Privileged and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41655-5354-4DE7-BCAC-8EAA60488E80}" type="datetime1">
              <a:rPr lang="en-US" smtClean="0"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This Document is Privileged and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39A90F-5E06-4854-8446-659441A2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6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63674F-7938-4195-B08D-3D5142B529F7}" type="datetime1">
              <a:rPr lang="en-US" smtClean="0"/>
              <a:t>11/22/2015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This Document is Privileged and Confidential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39A90F-5E06-4854-8446-659441A2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26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0730ED-ACB8-429E-A4CD-758C9AD921B0}" type="datetime1">
              <a:rPr lang="en-US" smtClean="0"/>
              <a:t>11/22/2015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This Document is Privileged and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39A90F-5E06-4854-8446-659441A2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0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B40FF9-3EBE-4F4B-AC2C-6F3FA4D39E8F}" type="datetime1">
              <a:rPr lang="en-US" smtClean="0"/>
              <a:t>11/22/2015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This Document is Privileged and Confidential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39A90F-5E06-4854-8446-659441A2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2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CFACE-0F9C-460E-8C1A-3765CBA29809}" type="datetime1">
              <a:rPr lang="en-US" smtClean="0"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This Document is Privileged and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39A90F-5E06-4854-8446-659441A2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0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869F30-25B6-4E9D-8025-3D00041A3947}" type="datetime1">
              <a:rPr lang="en-US" smtClean="0"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This Document is Privileged and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39A90F-5E06-4854-8446-659441A2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4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1219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587500" y="6286500"/>
            <a:ext cx="59563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5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FFEE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Application Training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00355"/>
            <a:ext cx="6614733" cy="45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6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Application Training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392" y="1828800"/>
            <a:ext cx="6645216" cy="37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38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Application Training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996" y="1371600"/>
            <a:ext cx="6790008" cy="48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4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Application Training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67" y="1828800"/>
            <a:ext cx="8091833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24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88" y="1752600"/>
            <a:ext cx="8129512" cy="38862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56509" y="2454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FFEE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Safe Restraints Inc.  / The WRAP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Application Training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0"/>
            <a:ext cx="8304708" cy="462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28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Application Training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858" y="1687679"/>
            <a:ext cx="6744284" cy="34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56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Application Training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17" y="1524000"/>
            <a:ext cx="7574566" cy="454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50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Application Training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00" y="2209800"/>
            <a:ext cx="7988100" cy="281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32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Application Training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76400"/>
            <a:ext cx="7177029" cy="411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1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Application Training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00200"/>
            <a:ext cx="6675698" cy="44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70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Application Training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996" y="1365849"/>
            <a:ext cx="6790008" cy="47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87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Application Training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76400"/>
            <a:ext cx="7672082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73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15570</TotalTime>
  <Words>45</Words>
  <Application>Microsoft Office PowerPoint</Application>
  <PresentationFormat>On-screen Show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WRAP Application Training</vt:lpstr>
      <vt:lpstr>WRAP Application Training</vt:lpstr>
      <vt:lpstr>WRAP Application Training</vt:lpstr>
      <vt:lpstr>WRAP Application Training</vt:lpstr>
      <vt:lpstr>WRAP Application Training</vt:lpstr>
      <vt:lpstr>WRAP Application Training</vt:lpstr>
      <vt:lpstr>WRAP Application Training</vt:lpstr>
      <vt:lpstr>WRAP Application Training</vt:lpstr>
      <vt:lpstr>WRAP Application Training</vt:lpstr>
      <vt:lpstr>WRAP Application Training</vt:lpstr>
      <vt:lpstr>WRAP Application Training</vt:lpstr>
      <vt:lpstr>WRAP Application Training</vt:lpstr>
      <vt:lpstr>Thank You</vt:lpstr>
    </vt:vector>
  </TitlesOfParts>
  <Company>Verizon Wireless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 E H Hammond</dc:creator>
  <cp:lastModifiedBy>cade hammond</cp:lastModifiedBy>
  <cp:revision>1004</cp:revision>
  <dcterms:created xsi:type="dcterms:W3CDTF">2014-04-30T14:34:23Z</dcterms:created>
  <dcterms:modified xsi:type="dcterms:W3CDTF">2015-11-23T05:22:59Z</dcterms:modified>
  <cp:contentStatus/>
</cp:coreProperties>
</file>